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используете влечебных целях</c:v>
                </c:pt>
                <c:pt idx="1">
                  <c:v>зубная</c:v>
                </c:pt>
                <c:pt idx="2">
                  <c:v>головная боль</c:v>
                </c:pt>
                <c:pt idx="3">
                  <c:v>выращиваете ли вы герань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18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E98B7-1136-4927-ADA4-2BF7B2FE43A8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6389F-E8D4-4A04-8ABB-493975203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20002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Исследовательская работа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 Моя герань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3886200"/>
            <a:ext cx="3200400" cy="261463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Выполнила:  </a:t>
            </a:r>
          </a:p>
          <a:p>
            <a:pPr algn="l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Сотникова Дарья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Ученица 6  класса МБОУ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Качалинская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СОШ № 1</a:t>
            </a:r>
          </a:p>
          <a:p>
            <a:pPr algn="l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Руководитель:  </a:t>
            </a:r>
          </a:p>
          <a:p>
            <a:pPr algn="l"/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Ускова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Людмила Семёновна учитель биологии </a:t>
            </a:r>
          </a:p>
          <a:p>
            <a:pPr algn="l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dirty="0"/>
          </a:p>
        </p:txBody>
      </p:sp>
      <p:pic>
        <p:nvPicPr>
          <p:cNvPr id="1026" name="Picture 2" descr="C:\Documents and Settings\география\Мои документы\исслед\IMG_20160427_1605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3357585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такое герань?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     Герань </a:t>
            </a:r>
            <a:r>
              <a:rPr lang="ru-RU" i="1" dirty="0"/>
              <a:t>- одно из самых распространенных и любимых комнатных растений. Свою огромную популярность среди любителей и цветоводов она заслужила в первую очередь за восхитительный внешний вид,  простоту в уходе и неприхотливость. То, что растёт на наших подоконниках, и что мы называем геранью, на самом деле </a:t>
            </a:r>
            <a:r>
              <a:rPr lang="ru-RU" i="1" dirty="0" smtClean="0"/>
              <a:t>пеларгония.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география\Мои документы\исслед\IMG_20160427_1618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9694" y="1600200"/>
            <a:ext cx="371361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Сорта герани.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      </a:t>
            </a:r>
            <a:r>
              <a:rPr lang="ru-RU" i="1" dirty="0"/>
              <a:t>Видовое и сортовое разнообразие пеларгоний не позволяет принять единую классификацию этого растения. Но наиболее часто встречается разделение на 6 видов:</a:t>
            </a:r>
            <a:endParaRPr lang="ru-RU" dirty="0"/>
          </a:p>
          <a:p>
            <a:pPr>
              <a:buNone/>
            </a:pPr>
            <a:r>
              <a:rPr lang="ru-RU" i="1" dirty="0"/>
              <a:t> </a:t>
            </a:r>
            <a:endParaRPr lang="ru-RU" dirty="0"/>
          </a:p>
          <a:p>
            <a:r>
              <a:rPr lang="ru-RU" b="1" i="1" dirty="0"/>
              <a:t>1.</a:t>
            </a:r>
            <a:r>
              <a:rPr lang="ru-RU" i="1" dirty="0"/>
              <a:t>пеларгонии зональные;</a:t>
            </a:r>
            <a:endParaRPr lang="ru-RU" dirty="0"/>
          </a:p>
          <a:p>
            <a:r>
              <a:rPr lang="ru-RU" b="1" dirty="0"/>
              <a:t>2.</a:t>
            </a:r>
            <a:r>
              <a:rPr lang="ru-RU" i="1" dirty="0"/>
              <a:t>пеларгонии </a:t>
            </a:r>
            <a:r>
              <a:rPr lang="ru-RU" i="1" dirty="0" err="1"/>
              <a:t>плющелистные</a:t>
            </a:r>
            <a:endParaRPr lang="ru-RU" dirty="0"/>
          </a:p>
          <a:p>
            <a:r>
              <a:rPr lang="ru-RU" b="1" dirty="0"/>
              <a:t>3.</a:t>
            </a:r>
            <a:r>
              <a:rPr lang="ru-RU" i="1" dirty="0"/>
              <a:t>королевские пеларгонии;</a:t>
            </a:r>
            <a:endParaRPr lang="ru-RU" dirty="0"/>
          </a:p>
          <a:p>
            <a:r>
              <a:rPr lang="ru-RU" b="1" dirty="0"/>
              <a:t>4.</a:t>
            </a:r>
            <a:r>
              <a:rPr lang="ru-RU" i="1" dirty="0"/>
              <a:t>пеларгонии ангелы;</a:t>
            </a:r>
            <a:endParaRPr lang="ru-RU" dirty="0"/>
          </a:p>
          <a:p>
            <a:r>
              <a:rPr lang="ru-RU" b="1" dirty="0"/>
              <a:t>5.</a:t>
            </a:r>
            <a:r>
              <a:rPr lang="ru-RU" i="1" dirty="0"/>
              <a:t>уникумы;</a:t>
            </a:r>
            <a:endParaRPr lang="ru-RU" dirty="0"/>
          </a:p>
          <a:p>
            <a:r>
              <a:rPr lang="ru-RU" b="1" dirty="0"/>
              <a:t>6.</a:t>
            </a:r>
            <a:r>
              <a:rPr lang="ru-RU" i="1" dirty="0"/>
              <a:t>пеларгонии душистые.</a:t>
            </a:r>
            <a:endParaRPr lang="ru-RU" dirty="0"/>
          </a:p>
          <a:p>
            <a:pPr>
              <a:buNone/>
            </a:pPr>
            <a:r>
              <a:rPr lang="ru-RU" i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 descr="C:\Documents and Settings\география\Мои документы\исслед\IMG_20160427_1602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8710" y="1214422"/>
            <a:ext cx="3096099" cy="4911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                        </a:t>
            </a:r>
            <a:r>
              <a:rPr lang="ru-RU" i="1" dirty="0" smtClean="0">
                <a:solidFill>
                  <a:srgbClr val="FF0000"/>
                </a:solidFill>
              </a:rPr>
              <a:t>Зональная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       Самый </a:t>
            </a:r>
            <a:r>
              <a:rPr lang="ru-RU" i="1" dirty="0"/>
              <a:t>распространенный вид, представленный самым большим количеством сортов (более 75 тыс.). Приписку «зональная» эта пеларгония получила потому, что на ее листовых пластинах имеется окрашенная другим цветом «зона» – обычно в виде кольца или цветового пятна в центре. При недостатке освещения, например, зимой, «зона» пропадает, а весной появляется </a:t>
            </a:r>
            <a:r>
              <a:rPr lang="ru-RU" i="1" dirty="0" err="1"/>
              <a:t>вновь.Зональные</a:t>
            </a:r>
            <a:r>
              <a:rPr lang="ru-RU" i="1" dirty="0"/>
              <a:t> пеларгонии с цветками, очень похожими на розы.</a:t>
            </a:r>
            <a:endParaRPr lang="ru-RU" dirty="0"/>
          </a:p>
          <a:p>
            <a:pPr>
              <a:buNone/>
            </a:pPr>
            <a:r>
              <a:rPr lang="ru-RU" i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 descr="C:\Documents and Settings\география\Мои документы\исслед\зональные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038600" cy="3427232"/>
          </a:xfrm>
          <a:prstGeom prst="rect">
            <a:avLst/>
          </a:prstGeom>
          <a:noFill/>
        </p:spPr>
      </p:pic>
      <p:pic>
        <p:nvPicPr>
          <p:cNvPr id="4099" name="Picture 3" descr="C:\Documents and Settings\география\Мои документы\исслед\зональные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143380"/>
            <a:ext cx="2078037" cy="1857388"/>
          </a:xfrm>
          <a:prstGeom prst="rect">
            <a:avLst/>
          </a:prstGeom>
          <a:noFill/>
        </p:spPr>
      </p:pic>
      <p:pic>
        <p:nvPicPr>
          <p:cNvPr id="4100" name="Picture 4" descr="C:\Documents and Settings\география\Мои документы\исслед\зональные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143380"/>
            <a:ext cx="2252661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                </a:t>
            </a:r>
            <a:r>
              <a:rPr lang="ru-RU" i="1" dirty="0" err="1" smtClean="0"/>
              <a:t>плющелистные</a:t>
            </a:r>
            <a:r>
              <a:rPr lang="ru-RU" i="1" dirty="0" smtClean="0"/>
              <a:t>                        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i="1" dirty="0" smtClean="0"/>
              <a:t>      Пеларгонии </a:t>
            </a:r>
            <a:r>
              <a:rPr lang="ru-RU" i="1" dirty="0" err="1" smtClean="0"/>
              <a:t>плющелистные</a:t>
            </a:r>
            <a:r>
              <a:rPr lang="ru-RU" i="1" dirty="0" smtClean="0"/>
              <a:t> </a:t>
            </a:r>
            <a:r>
              <a:rPr lang="ru-RU" i="1" dirty="0"/>
              <a:t>– ампельные растения со свисающими или стелющимися побегами длиной 25-100 см. Очень популярны при декорировании балконов и лоджий, хотя могут использоваться и в открытом грунте в качестве </a:t>
            </a:r>
            <a:r>
              <a:rPr lang="ru-RU" i="1" dirty="0" err="1"/>
              <a:t>почвопокровников</a:t>
            </a:r>
            <a:r>
              <a:rPr lang="ru-RU" i="1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 descr="C:\Documents and Settings\география\Мои документы\исслед\плющелисты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714752"/>
            <a:ext cx="2357422" cy="2286016"/>
          </a:xfrm>
          <a:prstGeom prst="rect">
            <a:avLst/>
          </a:prstGeom>
          <a:noFill/>
        </p:spPr>
      </p:pic>
      <p:pic>
        <p:nvPicPr>
          <p:cNvPr id="5123" name="Picture 3" descr="C:\Documents and Settings\география\Мои документы\исслед\плющелистые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714752"/>
            <a:ext cx="2357422" cy="2286016"/>
          </a:xfrm>
          <a:prstGeom prst="rect">
            <a:avLst/>
          </a:prstGeom>
          <a:noFill/>
        </p:spPr>
      </p:pic>
      <p:pic>
        <p:nvPicPr>
          <p:cNvPr id="5124" name="Picture 4" descr="C:\Documents and Settings\география\Мои документы\исслед\плющелистые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214842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                        Королевские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      Королевские </a:t>
            </a:r>
            <a:r>
              <a:rPr lang="ru-RU" i="1" dirty="0"/>
              <a:t>пеларгонии – мощные кустистые растения, достигающие в высоту 50 см. Цветки крупные, до 4-7 см в диаметре. Края лепестков часто гофрированные, бахромчатые. Окраска их никогда не бывает однотонной из-за обязательного наличия темных пятен или полосок вдоль жилок. У многих сортов королевской герани верхние лепестки более темные, чем нижние. Преобладающие цвета – белый, бордовый, </a:t>
            </a:r>
            <a:r>
              <a:rPr lang="ru-RU" i="1" dirty="0" err="1"/>
              <a:t>темно-розовый</a:t>
            </a:r>
            <a:r>
              <a:rPr lang="ru-RU" i="1" dirty="0"/>
              <a:t>, пурпурный.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 descr="C:\Documents and Settings\география\Мои документы\исслед\королевские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6058"/>
            <a:ext cx="2571736" cy="2500306"/>
          </a:xfrm>
          <a:prstGeom prst="rect">
            <a:avLst/>
          </a:prstGeom>
          <a:noFill/>
        </p:spPr>
      </p:pic>
      <p:pic>
        <p:nvPicPr>
          <p:cNvPr id="6147" name="Picture 3" descr="C:\Documents and Settings\география\Мои документы\исслед\королевски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2571735" cy="2571744"/>
          </a:xfrm>
          <a:prstGeom prst="rect">
            <a:avLst/>
          </a:prstGeom>
          <a:noFill/>
        </p:spPr>
      </p:pic>
      <p:pic>
        <p:nvPicPr>
          <p:cNvPr id="6148" name="Picture 4" descr="C:\Documents and Settings\география\Мои документы\исслед\королевские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"/>
            <a:ext cx="2206628" cy="2571743"/>
          </a:xfrm>
          <a:prstGeom prst="rect">
            <a:avLst/>
          </a:prstGeom>
          <a:noFill/>
        </p:spPr>
      </p:pic>
      <p:pic>
        <p:nvPicPr>
          <p:cNvPr id="6149" name="Picture 5" descr="C:\Documents and Settings\география\Мои документы\исслед\королевски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2786058"/>
            <a:ext cx="2214578" cy="245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герань не цветёт?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      Как </a:t>
            </a:r>
            <a:r>
              <a:rPr lang="ru-RU" i="1" dirty="0"/>
              <a:t>и все растения герань может не цвести, но не стоит её сразу же выкидывать. Герань может не цвести в случае. </a:t>
            </a:r>
            <a:endParaRPr lang="ru-RU" dirty="0"/>
          </a:p>
          <a:p>
            <a:pPr>
              <a:buNone/>
            </a:pPr>
            <a:r>
              <a:rPr lang="ru-RU" b="1" dirty="0"/>
              <a:t>1.</a:t>
            </a:r>
            <a:r>
              <a:rPr lang="ru-RU" i="1" dirty="0"/>
              <a:t>Неподходящий по размерам горшок;</a:t>
            </a:r>
            <a:endParaRPr lang="ru-RU" dirty="0"/>
          </a:p>
          <a:p>
            <a:pPr>
              <a:buNone/>
            </a:pPr>
            <a:r>
              <a:rPr lang="ru-RU" b="1" dirty="0"/>
              <a:t>2.</a:t>
            </a:r>
            <a:r>
              <a:rPr lang="ru-RU" i="1" dirty="0"/>
              <a:t>Неправильный полив;</a:t>
            </a:r>
            <a:endParaRPr lang="ru-RU" dirty="0"/>
          </a:p>
          <a:p>
            <a:pPr>
              <a:buNone/>
            </a:pPr>
            <a:r>
              <a:rPr lang="ru-RU" b="1" dirty="0"/>
              <a:t>3.</a:t>
            </a:r>
            <a:r>
              <a:rPr lang="ru-RU" i="1" dirty="0"/>
              <a:t>Неправильный уход;</a:t>
            </a:r>
            <a:endParaRPr lang="ru-RU" dirty="0"/>
          </a:p>
          <a:p>
            <a:pPr>
              <a:buNone/>
            </a:pPr>
            <a:r>
              <a:rPr lang="ru-RU" b="1" dirty="0"/>
              <a:t>4.</a:t>
            </a:r>
            <a:r>
              <a:rPr lang="ru-RU" i="1" dirty="0"/>
              <a:t>Неподходящая почва;</a:t>
            </a:r>
            <a:endParaRPr lang="ru-RU" dirty="0"/>
          </a:p>
          <a:p>
            <a:pPr>
              <a:buNone/>
            </a:pPr>
            <a:r>
              <a:rPr lang="ru-RU" b="1" dirty="0"/>
              <a:t>5.</a:t>
            </a:r>
            <a:r>
              <a:rPr lang="ru-RU" i="1" dirty="0"/>
              <a:t>Нерегулярная обрезка цветка;</a:t>
            </a:r>
            <a:endParaRPr lang="ru-RU" dirty="0"/>
          </a:p>
          <a:p>
            <a:pPr>
              <a:buNone/>
            </a:pPr>
            <a:r>
              <a:rPr lang="ru-RU" b="1" dirty="0"/>
              <a:t>6.</a:t>
            </a:r>
            <a:r>
              <a:rPr lang="ru-RU" i="1" dirty="0"/>
              <a:t>Неподходящая температура</a:t>
            </a:r>
            <a:endParaRPr lang="ru-RU" dirty="0"/>
          </a:p>
        </p:txBody>
      </p:sp>
      <p:pic>
        <p:nvPicPr>
          <p:cNvPr id="7170" name="Picture 2" descr="C:\Documents and Settings\география\Мои документы\исслед\IMG_20160427_1619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371361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 секретов успешного выращивания  герани.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900" b="1" dirty="0"/>
              <a:t>1.</a:t>
            </a:r>
            <a:r>
              <a:rPr lang="ru-RU" sz="2900" i="1" dirty="0"/>
              <a:t>хороший и грамотный полив. Но   слишком заливать её не стоит,    может погибнуть. Признаки чрезмерного полива – вялые и загнивающие листья. Для пеларгонии засуха не будет столь губительна, как чрезмерный полив, от которого у пеларгонии начинает гнить корневая шейка и гнить сам корень.</a:t>
            </a:r>
            <a:endParaRPr lang="ru-RU" sz="2900" dirty="0"/>
          </a:p>
          <a:p>
            <a:pPr>
              <a:buNone/>
            </a:pPr>
            <a:r>
              <a:rPr lang="ru-RU" sz="2900" b="1" dirty="0"/>
              <a:t>2.</a:t>
            </a:r>
            <a:r>
              <a:rPr lang="ru-RU" sz="2900" i="1" dirty="0"/>
              <a:t>Опрыскивать пеларгонию не надо. И это прекрасно, потому что сэкономит наше время при уходе за растением.</a:t>
            </a:r>
            <a:endParaRPr lang="ru-RU" sz="2900" dirty="0"/>
          </a:p>
          <a:p>
            <a:pPr>
              <a:buNone/>
            </a:pPr>
            <a:r>
              <a:rPr lang="ru-RU" sz="2900" b="1" dirty="0"/>
              <a:t>3.</a:t>
            </a:r>
            <a:r>
              <a:rPr lang="ru-RU" sz="2900" i="1" dirty="0"/>
              <a:t>Хорошее освещение. Пеларгония по природе своей светолюбивое растение. Она любит солнечные подоконники. Если её выращивать в саду летом, то место для неё нужно найти исключительно солнечное, защищённое от ветров. При недостаточном освещении у пеларгонии оголяется стебель.</a:t>
            </a:r>
            <a:endParaRPr lang="ru-RU" sz="2900" dirty="0"/>
          </a:p>
          <a:p>
            <a:pPr>
              <a:buNone/>
            </a:pPr>
            <a:r>
              <a:rPr lang="ru-RU" sz="2900" b="1" dirty="0"/>
              <a:t>4.</a:t>
            </a:r>
            <a:r>
              <a:rPr lang="ru-RU" sz="2900" i="1" dirty="0"/>
              <a:t>Температура не ниже +12 градусов. При более низкой температуре она прекращает цвести.</a:t>
            </a:r>
            <a:endParaRPr lang="ru-RU" sz="2900" dirty="0"/>
          </a:p>
          <a:p>
            <a:pPr>
              <a:buNone/>
            </a:pPr>
            <a:r>
              <a:rPr lang="ru-RU" sz="2900" b="1" dirty="0"/>
              <a:t>5.</a:t>
            </a:r>
            <a:r>
              <a:rPr lang="ru-RU" sz="2900" i="1" dirty="0"/>
              <a:t>Обрезка. Как и все растения комнатная пеларгония обрезать лучше осенью, например, после того, как выкопали из земли.                                             </a:t>
            </a:r>
            <a:endParaRPr lang="ru-RU" sz="2900" dirty="0"/>
          </a:p>
          <a:p>
            <a:endParaRPr lang="ru-RU" dirty="0"/>
          </a:p>
        </p:txBody>
      </p:sp>
      <p:pic>
        <p:nvPicPr>
          <p:cNvPr id="8194" name="Picture 2" descr="C:\Documents and Settings\география\Мои документы\исслед\IMG_20160427_1619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14488"/>
            <a:ext cx="4038600" cy="3489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Пересадка и размножение герани.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/>
              <a:t>      Весной </a:t>
            </a:r>
            <a:r>
              <a:rPr lang="ru-RU" i="1" dirty="0"/>
              <a:t>пеларгонию можно размножать черенками. Черенок помещается в стакан с водой. Температура помещения при этом должна быть теплая. Когда в воде корни отрастут, то можно посадить черенок в горшок с землей. Как только он укоренится в земле, то следует отщипнуть верхушку. Перед посадкой черенок нужно немного просушить. Обычно черенок берется с верхушки герани: на нем должно красоваться не менее 3-4 </a:t>
            </a:r>
            <a:r>
              <a:rPr lang="ru-RU" i="1" dirty="0" smtClean="0"/>
              <a:t>листочков.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Documents and Settings\география\Мои документы\исслед\IMG_20160427_1617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28596" y="1571612"/>
            <a:ext cx="4071966" cy="5000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Болезни герани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ru-RU" sz="2400" i="1" dirty="0" smtClean="0">
                <a:solidFill>
                  <a:srgbClr val="C00000"/>
                </a:solidFill>
              </a:rPr>
              <a:t>     Этот </a:t>
            </a:r>
            <a:r>
              <a:rPr lang="ru-RU" sz="2400" i="1" dirty="0">
                <a:solidFill>
                  <a:srgbClr val="C00000"/>
                </a:solidFill>
              </a:rPr>
              <a:t>вредитель селится на нижней части листьев. Может быть черного, серого и зеленого цвета. Против тли хорошо помогают инсектициды для комнатных растений. Опрыскивать пеларгонию нужно согласно инструкции.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1000125"/>
            <a:ext cx="4040188" cy="642938"/>
          </a:xfrm>
        </p:spPr>
        <p:txBody>
          <a:bodyPr/>
          <a:lstStyle/>
          <a:p>
            <a:r>
              <a:rPr lang="ru-RU" dirty="0" smtClean="0"/>
              <a:t>                     Тля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5102225" y="1142984"/>
            <a:ext cx="4041775" cy="1071569"/>
          </a:xfrm>
        </p:spPr>
        <p:txBody>
          <a:bodyPr>
            <a:normAutofit/>
          </a:bodyPr>
          <a:lstStyle/>
          <a:p>
            <a:r>
              <a:rPr lang="ru-RU" dirty="0"/>
              <a:t>Почему у герани желтеют листья. </a:t>
            </a:r>
          </a:p>
          <a:p>
            <a:endParaRPr lang="ru-RU" dirty="0"/>
          </a:p>
        </p:txBody>
      </p:sp>
      <p:pic>
        <p:nvPicPr>
          <p:cNvPr id="9222" name="Picture 6" descr="C:\Documents and Settings\география\Мои документы\исслед\IMG_20160426_1724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3116"/>
            <a:ext cx="3214710" cy="457200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286380" y="2143115"/>
            <a:ext cx="32861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Если листья герани отпадают снизу, значит растению нужно больше света. </a:t>
            </a:r>
            <a:r>
              <a:rPr lang="ru-RU" sz="1600" b="1" dirty="0" err="1" smtClean="0">
                <a:solidFill>
                  <a:srgbClr val="FF0000"/>
                </a:solidFill>
              </a:rPr>
              <a:t>Желтение</a:t>
            </a:r>
            <a:r>
              <a:rPr lang="ru-RU" sz="1600" b="1" dirty="0" smtClean="0">
                <a:solidFill>
                  <a:srgbClr val="FF0000"/>
                </a:solidFill>
              </a:rPr>
              <a:t> и отпадание листьев может происходить при переизбытке влаги. Если растение было перемещено с балкона в квартиру, то листья также могут пожелтеть. От жары листья могут пожелтеть и побелеть: герань следует вовремя </a:t>
            </a:r>
            <a:r>
              <a:rPr lang="ru-RU" sz="1600" b="1" dirty="0" err="1" smtClean="0">
                <a:solidFill>
                  <a:srgbClr val="FF0000"/>
                </a:solidFill>
              </a:rPr>
              <a:t>притенить</a:t>
            </a:r>
            <a:r>
              <a:rPr lang="ru-RU" sz="1600" b="1" dirty="0" smtClean="0">
                <a:solidFill>
                  <a:srgbClr val="FF0000"/>
                </a:solidFill>
              </a:rPr>
              <a:t>. Желтые пятна на листьях может вызвать грибковое заболевание: ржавчина. В этом случае необходима обработка фунгицидами. При пересадке грунт дезинфицируют.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Лечение геранью.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/>
              <a:t>1.</a:t>
            </a:r>
            <a:r>
              <a:rPr lang="ru-RU" i="1" dirty="0"/>
              <a:t>Герань снимает головную боль.  Нужно взять листья, помять их и заложить в уши.</a:t>
            </a:r>
            <a:endParaRPr lang="ru-RU" dirty="0"/>
          </a:p>
          <a:p>
            <a:pPr>
              <a:buNone/>
            </a:pPr>
            <a:r>
              <a:rPr lang="ru-RU" b="1" i="1" dirty="0"/>
              <a:t>2.</a:t>
            </a:r>
            <a:r>
              <a:rPr lang="ru-RU" i="1" dirty="0"/>
              <a:t>От гипертонии. Нужно взять 1 ст. ложку сухих листьев герани, залить стаканом кипятка, остудить. Принимать по 1 ст. ложке 4-5 раз в день до еды.</a:t>
            </a:r>
            <a:endParaRPr lang="ru-RU" dirty="0"/>
          </a:p>
          <a:p>
            <a:pPr>
              <a:buNone/>
            </a:pPr>
            <a:r>
              <a:rPr lang="ru-RU" b="1" dirty="0"/>
              <a:t>3.</a:t>
            </a:r>
            <a:r>
              <a:rPr lang="ru-RU" i="1" dirty="0"/>
              <a:t>Если у вас зудит кожа: Нужно 2-4 ч. ложки сухих листьев герани залить двумя стаканами кипятка. Принимать по 1/2 стакана 3 раза в день.</a:t>
            </a:r>
            <a:endParaRPr lang="ru-RU" dirty="0"/>
          </a:p>
          <a:p>
            <a:pPr>
              <a:buNone/>
            </a:pPr>
            <a:r>
              <a:rPr lang="ru-RU" b="1" dirty="0"/>
              <a:t>4.</a:t>
            </a:r>
            <a:r>
              <a:rPr lang="ru-RU" i="1" dirty="0"/>
              <a:t>Листья красной герани помогают при мочекаменной болезни. Пригоршню листьев герани положить в стакан на 1/3, залить до краев горячей водой и настаивать в теплом месте 1 час. Затем профильтровать и принимать по 1/3 стакана до еды.</a:t>
            </a:r>
            <a:endParaRPr lang="ru-RU" dirty="0"/>
          </a:p>
          <a:p>
            <a:pPr>
              <a:buNone/>
            </a:pPr>
            <a:r>
              <a:rPr lang="ru-RU" b="1" dirty="0"/>
              <a:t>5.</a:t>
            </a:r>
            <a:r>
              <a:rPr lang="ru-RU" i="1" dirty="0"/>
              <a:t>От повышенного давления привязать листок герани к запястью, где пульс. Через некоторое время давление нормализуется.</a:t>
            </a:r>
            <a:endParaRPr lang="ru-RU" dirty="0"/>
          </a:p>
          <a:p>
            <a:pPr>
              <a:buNone/>
            </a:pPr>
            <a:r>
              <a:rPr lang="ru-RU" b="1" dirty="0"/>
              <a:t>6.</a:t>
            </a:r>
            <a:r>
              <a:rPr lang="ru-RU" i="1" dirty="0"/>
              <a:t>Если заболит зуб, надо размять листок герани и приложить к больному зубу.</a:t>
            </a:r>
            <a:endParaRPr lang="ru-RU" dirty="0"/>
          </a:p>
          <a:p>
            <a:pPr>
              <a:buNone/>
            </a:pPr>
            <a:r>
              <a:rPr lang="ru-RU" b="1" i="1" dirty="0"/>
              <a:t>7.</a:t>
            </a:r>
            <a:r>
              <a:rPr lang="ru-RU" i="1" dirty="0"/>
              <a:t>От катаракты надо закапывать по 1-2 капли сока листьев и цветков ежедневно в уголок глаза.</a:t>
            </a:r>
            <a:endParaRPr lang="ru-RU" dirty="0"/>
          </a:p>
          <a:p>
            <a:pPr>
              <a:buNone/>
            </a:pPr>
            <a:r>
              <a:rPr lang="ru-RU" i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Анкетирование учащихся (30 чел.)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/>
              <a:t>Герань действительно уникальное растение. Даже если не использовать в качестве примочек, припарок и компрессов все ее составляющие, она работает, просто находясь в качестве домашнего растения. Установлено, что активные вещества, которые выделяются из листьев, очищают воздух от микроорганизмов. И не только воздух. Человек, вдыхая эти самые активные вещества, тоже </a:t>
            </a:r>
            <a:r>
              <a:rPr lang="ru-RU" i="1" dirty="0" err="1"/>
              <a:t>оздоравливается</a:t>
            </a:r>
            <a:r>
              <a:rPr lang="ru-RU" i="1" dirty="0"/>
              <a:t>, не подозревая об этом. Препараты из герани обладают стягивающим действием, препятствуют секреции жидкостей.</a:t>
            </a:r>
            <a:endParaRPr lang="ru-RU" dirty="0"/>
          </a:p>
          <a:p>
            <a:r>
              <a:rPr lang="ru-RU" i="1" dirty="0"/>
              <a:t>Но помните, что при приеме внутрь они замедляют всасывание железа и других минералов.</a:t>
            </a:r>
            <a:endParaRPr lang="ru-RU" dirty="0"/>
          </a:p>
          <a:p>
            <a:r>
              <a:rPr lang="ru-RU" i="1" dirty="0"/>
              <a:t>Внимание! Маленьким детям ни в коем случае нельзя употреблять герань внутрь, воздействие возможно только внешнее.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972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Исследовательская работа  Моя герань </vt:lpstr>
      <vt:lpstr>Что такое герань?</vt:lpstr>
      <vt:lpstr> Сорта герани.</vt:lpstr>
      <vt:lpstr>                                      Зональная</vt:lpstr>
      <vt:lpstr>                              плющелистные                         </vt:lpstr>
      <vt:lpstr>                                      Королевские</vt:lpstr>
      <vt:lpstr>Почему герань не цветёт?</vt:lpstr>
      <vt:lpstr>5 секретов успешного выращивания  герани. </vt:lpstr>
      <vt:lpstr>Пересадка и размножение герани. </vt:lpstr>
      <vt:lpstr>Болезни герани </vt:lpstr>
      <vt:lpstr>Лечение геранью.</vt:lpstr>
      <vt:lpstr>Анкетирование учащихся (30 чел.)</vt:lpstr>
      <vt:lpstr>Вывод.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 Моя герань </dc:title>
  <dc:creator>user 2-3</dc:creator>
  <cp:lastModifiedBy>user 2-3</cp:lastModifiedBy>
  <cp:revision>3</cp:revision>
  <dcterms:created xsi:type="dcterms:W3CDTF">2015-05-10T15:59:02Z</dcterms:created>
  <dcterms:modified xsi:type="dcterms:W3CDTF">2017-10-28T12:07:59Z</dcterms:modified>
</cp:coreProperties>
</file>